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2" r:id="rId9"/>
    <p:sldId id="263" r:id="rId10"/>
    <p:sldId id="264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936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Faire le ménage!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5105400"/>
            <a:ext cx="2406118" cy="19002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48733" y="4653915"/>
            <a:ext cx="82296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Mettre la table</a:t>
            </a:r>
            <a:endParaRPr lang="en-US" sz="2400" dirty="0">
              <a:latin typeface="Kristen ITC" pitchFamily="66" charset="0"/>
            </a:endParaRPr>
          </a:p>
        </p:txBody>
      </p:sp>
      <p:pic>
        <p:nvPicPr>
          <p:cNvPr id="1026" name="Picture 2" descr="http://images.teamsugar.com/files/users/1/17470/45_2007/AA0069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365" y="1066800"/>
            <a:ext cx="2528691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Faire le ménage!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5105400"/>
            <a:ext cx="2406118" cy="19002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7361" y="4685549"/>
            <a:ext cx="82296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Passer l’aspirateur</a:t>
            </a:r>
          </a:p>
        </p:txBody>
      </p:sp>
      <p:pic>
        <p:nvPicPr>
          <p:cNvPr id="10242" name="Picture 2" descr="http://mevans.wikispaces.com/file/view/to_vacuum.jpg/184539459/to_vacuu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528" y="990600"/>
            <a:ext cx="4572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74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Faire le ménage!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5105400"/>
            <a:ext cx="2406118" cy="19002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9767" y="1120246"/>
            <a:ext cx="8699500" cy="120032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Qu’est-ce que tu dois faire à la maison ?  Ecrivez 5 phrases avec le vocabulaire.</a:t>
            </a:r>
          </a:p>
          <a:p>
            <a:pPr lvl="0" algn="ctr"/>
            <a:r>
              <a:rPr lang="fr-FR" sz="2400" dirty="0" smtClean="0">
                <a:latin typeface="Kristen ITC" pitchFamily="66" charset="0"/>
              </a:rPr>
              <a:t>EX:  Je dois ranger ma chambre.</a:t>
            </a:r>
            <a:endParaRPr lang="fr-FR" sz="2400" dirty="0" smtClean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5900" y="4218900"/>
            <a:ext cx="37474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Passer l’aspirateur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82162" y="3200400"/>
            <a:ext cx="426719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Laver la voiture / les vitres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367" y="3352800"/>
            <a:ext cx="3560233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Ranger la chambre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28683" y="2590800"/>
            <a:ext cx="3055528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Ranger la chambre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5900" y="2667000"/>
            <a:ext cx="31369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Faire la lessive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57800" y="3814465"/>
            <a:ext cx="311056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Faire la poussière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87995" y="4495800"/>
            <a:ext cx="4136904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Mettre la table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2605" y="5105400"/>
            <a:ext cx="32140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Débarrasser la table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99517" y="5299614"/>
            <a:ext cx="434975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Faire la vaisselle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67000" y="6248400"/>
            <a:ext cx="28330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Faire les devoirs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91200" y="6172200"/>
            <a:ext cx="295816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Faire la lessive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7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Faire le ménage!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5105400"/>
            <a:ext cx="2406118" cy="19002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7361" y="4685549"/>
            <a:ext cx="82296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Débarrasser la table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QSERUUExQWFRQVGBoYGRgXFhkaFxYYGBocHiAfHBwXHCYeHhokGhsbHy8hJCcpLCwtGh4xNTAqNSYsLCkBCQoKDgwOGg8PGiwlHyQvLCwsKSwtKSwsLC0uLCwsLCwsLCwsLCwsLCksLCktLCwpLCwsLCwtLCwsLCwsLCksKf/AABEIAPoAygMBIgACEQEDEQH/xAAcAAEAAwADAQEAAAAAAAAAAAAABQYHAwQIAgH/xABMEAACAQMCAwYDAwgGBgkFAAABAgMABBESIQUGMQcTIkFRYTJxgRQjkTNCUmJygqGxCBWSssHRQ1NzouHwFzREVHSDk7PSFiU1dYT/xAAaAQEAAwEBAQAAAAAAAAAAAAAAAQIDBAUG/8QALBEAAgIBAwMBCAMBAQAAAAAAAAECEQMSITEEE0FRBSIyYXGBkfBCscEjFP/aAAwDAQACEQMRAD8A2+lKVBApSlAKUpQClKUAqnc09qljZrMv2iN7iNWxENTZkGQEYopCnUMHPTzq415J7TVI4pc5nS4OvPeIABggEKdIxqUYU4zuPXIEkk7zF213c8iS27y2rKMMiyq8J67hGjGDv5lvLpioLjfaVfXYh76X7y3ZmjlQd3KNQAO8eB5DyzVXqf5d5FvL4M1vCSqj4mIRSfRWbALew+uKNpckpXwWyPt0vM2jMxLQlhMoChLhCVwSB0kwGG2wOCOpFejLG9SaJJYzqSRVdT6qwBB+oIrxS6EEgggjYg9QRXpPsB4oZeF6GOe4mdB12UhXHX3ZuntQhmlUpSoIFKUoBSlKAUpSgFKUoBSlKAUpSgFKUoBSlKAUpSgPiaIMpU9GBBwSNjt1G4+YrzJ2r8rWvDJUtbdZGaQd8zylSQpLKqIQBsMMWJ3Pg32r09WU/wBILjMUdnHAYleec+BygJjRGUsVY7hidK4HUFvTeSSO5R4sqycMse5jZHshcFnUMyyHUwKk9MFW/tddqsXJnFrqaa+FwumKKcpACmk6BqGBsNS4CHO/xHyxVV4TyKtraRS8TvpY+6Q92iS90IA2SyggF3fLYIX5YbatEs+KwfZhKkyvAiflTJqGlBuWYnqB1zvnrvXHOvB2wvyZz208nW4tmvY49EwdA5TZXDkglx01Zx4ts53zmqr2dcQu+HcTtIQ/gujCZIQ2Ron2BdfzZFUh/XGM7GtvvoUvLV1RkdJ42CMQHQ6l8LYOQQDg/Ssy7AeVY5Z5ruVtU1u2hUOcqzKfGc9TjUoB/WPUDG2KTaoxzJJ2bzSlK1OcUpSgFKUoBSlKAUpSgFKUoBSlKAUpSgFKUoBSlKAVVef+z2DisSrIzRyR5Mci4JXV1BU7MpwDjY7DBG+bSzAAk7AVg3HOd73i3EZLSyuDBaJqGuPqyLsXLKcsGbZQCBhhnzNAZ9fcsvEb6FUSVrSQF5ASHEaMyEqmcFSWQt1K4Hlk1NcP5Tv4oEhaQR295PAjRK+oyFycHweQXc4O+Fz02nrjlePhHczRiS6eV2hljbSFmheNy66fI4GRkncVOcu8OtXeG5j4iHsrXMi282gNAxVgupywYaM+HUD0wCetUlKjfGovkvUiR2Vq5hjVY4I3dYxsvhDPjO+MnO/vmsT7M+0h+HrKkdk1zLPIHLK7A6UG40iNs4yxz+tvmr5zLzJHexuEZhw6Ea7mf4RcaTtBCSPFqYAMw9h571LlCFkvLUaAsjm5nkVekaSKRjB6DOgfu49apiVXZOZp1RebD+kDZEhbiG4t5OjAqHVTn1BDnbf4B8qv3AuZra8TXbTpKPPSfEv7SnDL9QKqtzaJIMSIjj0dQw6Y6MD5bVVuI9nEWvvbOSSynAwGhYhfqoIIz08JHyNbHObNSsXt+1y94a6w8UgEyYws8WAzgee/hY9MjwEZ3rUeWubLa/i722kDr0YdHQ+jKdwevsfLNAS9KUoBSlKAUpSgFKUoBSlKAUpSgFKUoBSldfiF+kETyytpjjUuzeiqMk7b9PKgM27Y+aXbu+F2rD7RdbSfqRHyJ8tW5PU6VO3iFfvLHLEVjCI4x4iBrf8AOkb1PoM5wPL55JrXILNe3d3xOYHMjlIs/mr5gfJQiZ/a9TV9oCF5q4S80SNFgywv3iKTgP4WVlz5EqxwfI48s1m1jxGwtLhheWYlVmY6WQieBjglWjJCSISNjk4BO5Gx2Oqr2lIn2EuwHgkhION1xIAem/Qnb3qGr2JTor97xq44hKNNrN3MZAgtwhjhjI2DzMwVde+wGQgzjzNWzlfls2+uSVhJcS41sPhRR0RM76Qc7+Z3rv8AFeYbe3YCeZYy+SuvIBAIzg9PMbda6Lc82AGftUP9r/KiVKkG292TtKzDtN5nlX7NJaXEgSWN2+7OFK5UA7DOc5G5yuOgzvHcp9qzQrpuY2kXIzMrMz5I21d4xB6HoV89jUkGp8Y4TFcxNHOgZCPP804PiB8iPWsw7I+IpacZ0iYi3mEkaO40rMM+A77bsux9dvPFTHM3aRazW/dQTYM7CN2ZHHcxN8bnbfbbbPU+lWfmrl61vODYttDpBCXtnG5HdDcA7bsFKtnz3IyKrKemjSENSZqtKpvZBxF5uD2rO2tgHTPniORlUH3CBauVWMxSlKAUpSgFKUoBSlKAUpSgFKUoBVS7WYtXB7wagv3eck4zpdTj5tjT9attZF/SJ4uy21vbId55CzKM5ZYwMDby1sD7lRjoaArfZ9xm8jsY9Ng81upcCSJ17w+Ik/dndt2xkY6H0qwycfS5iM8F93EcS5lUxRMyftLINSt5YGxPTNRvOHN83CrSOxigaKTuo0imDIQQFHesAoyJA/h9yxbIwAYC17A+JMU1NCiyBS57xiUzuQy6Rll9BkZ8/Oqxbe7NJxSOXkXtGd7x4rmVnjmbETOFXQ2cKCEGFDDAwNg2PUmr/wA08E+12ksGoKXAwxGQpVgc4+mPrWY9ofIi8JvLdu7aS0YR5J3DsoxKpz8LMAWAz+dsfDtpXCbsxhI2fvI3A7icn8opAwjn/W6dwfzwM/ECKuUIfnvhTNaQMzIXgeMMzpqRu8AiYlSf0mVtz5etViLgs6/CbVfXFtj+R3rSOYOH9/azRebxsB1+IDK/7wU1ULK47yNH/TVW/tAGoIIYiVrKbhwcPKZGkBI0qIAgmY4UHSO9GkD1bHlT+j/dJ/WMkUmCs0DYVsFWdGVhsfMLrx8zXbsrlo579tSMXsXdcdV7vIA675zqP/CoHsl4fJHxu0Vhg4MmM/mPAzA/VWBxUkmjdr/ZfZi1nvolMMsaglYwoic6lGSuNmwTupG+5B85zkixReEWyAAq1uCRtgmRSzZ+rNVv5m4d9os7iHOO9hkTPuykD+NZ32ZcaDcFVupt0lRwNj93qYDfzKFfqaxzcI3wPdnb/o/TA8JwOqzyA/MhG/kwrS6yz+jp/wDjJf8AxT/+1DWp1qc4pSlAKUpQClKUB17/AIjFAhkmkSNB1Z2CqPqTWP8AMvbzIWZLCFdAOBNPnLdd1jGCBnoWPzUVn/OXFJp7+6E0ryLDczpGrsSsaiQjwg7DYAbegqKtIWmbTGMjzc/Cv+Z9hWMsjuonq9P0cHBZMr54S8mncqdukqShOIaHjdgBKi6GizsSy9GQdSRgjf4ug22KUMoZSGVgCCDkEHoQRsRivM3DeDJCDjxMerMBk+w9B7VpfZDzGVZ7CRicAy25Y9I9g0Q/YO4H6LeQWrQnexl1XS6FriqXpzRqFKUrQ88Vi3F7kX/NCJ8UVihzuca0yxOD5iV1X30Cta49xUW1tNOwyIY3kxkDVoUnGT5kjH1rBuRr97Xh3EOKOxM8rd2hYZDOSDq3+L7x8n/ZmqzexeC3JF7U8V5lCbmCyI15xj7k7jGceKYhdt8dRsa3es57D+VzbWHfyZ767PenV10b6N+u4Jf96tGqUqVESduym9r3BPtPCbhVXU8YEq7ZOYzk42znRqG3rVJ7KuMiawRM+ODMbDO+CSVPyKnH7praKwfn/gh4HxBL62UfZbklZIwPChOCyjfbOC6joCpGMDFSVNAqtydnlmzMSj4YklBLIse5ycKrDAzvjpvU/a3KyIsiHUjqGUjzDDIP4Vy0BWOIclwpayw2kMcbzKsZbqwRmUMSzHUcJlsZ3IFV/hP3fNcKrsAqp5fD9lx/IVfr7icUIBlkSMMcAuwUE4Jxlts4BNZ5xzgM15xSK54YO+KaGeRdoVkiII+9P3ZOnSNIJO3TqKXXJJ6ErDeWkNvxPi3DegmErwrk6QWUlRj3jkU7D8yrtH2nsjTrcWUqfZSRO0UkcqxjwkOFJWR49DBiwTw5GfagdnljJxLiUvFp27vEh7tF2LEIFx7okZVT6kj3qk2tLL409Rav6PV8G4bJF0eGdtQ88OqkE+m+ofu1qNecuZZn4Bxfv7TBSeMv3RPhwxIKHG+kOA69PIeRzrdly1eyxCSfiNzHM6hisKwpFGSB4QrxMxCnbJYE48qOaStlXGnRcqVWOBcWmju2sZ379lhE6ThFQlC5TTIqnGvIyGUAMM7AjxWerJ3uVFKVWedufYOGx5k8czfk4VI1v7/qoPNj6bZO1SSk26RZqVi/Df6QEneD7RaKIidzC5aRR64YYb5ZH+Fapbc1WkiK63MJV1DAmRRkEZGxII28jvUJp8F8mKeN1NUed+P8u/8A3W/SU7Cd5NA21CYl1JI8tJG3rXejiCgBQAB0AGAKsPavYiHi8cg/7Vb4P7cR6+w0aR9DUDXPk5Pb6Fp4k/PAr8i4obWaG6HWCRWbbJMTeGQfVGP4Cv2upevr+4RTLLKNKxr8Tats+yjrqOwxVYXao6M+nty1cUej576NIzI7qsYGouzAIF9SxOMe9UZO0C7upGbh9qklquwmndohMwO5jGCSg9SN/bGK6PAeUZnhh/rOY3DQgd3CCO4j0ABSwAHeyYGdT5AycDzq1XFykaF3ZURRksxAUADPU7dB/CvTjh8yPk5ZPQzPta51vXtls5LNbf7RIAGW6WXvFRhtpCKQCxTdsemPSvcbVpbu14VDE1xDYBe+jjITvpF3mOW04G5UE+bMR1qV4E/9dcbNz4vstnpMeQdyp8HyLPqk9cLiufsutA3FuJyncq7oN9/HOxO3X8wDPv71ikpZNKNrccepmgt2jrF4X4ffxgYAxbq69OgMLsMAf87UbtMGxTh3EnB8xbBf4O4NStMV0dhepz91kX/0mqBl7DiKb43tdX9xzVZ7Qua4eIWEtuLO/wC8IDRFrN8LIpyN/LO6k+jGr1SnYXqO6/QynknmR7eyEd5DcxmI6VY20ukx7aRkKdwcjfH5vWpVu0ezyVVpHkx4YhDJ3jk9AoZQM/Mjzq3cY5ntrQoLiZIjIcKGJyffYbL+scD3qrcz8ajTiBknYLFZ2wcE5y0lw2PD+l4Iwox5sffGOaKxxckXhNydUZ1bcxRcU4rAL4mO01FVQHAGegdh01sFDNtgeYAyPTFvAkaBUVURRgKoAVQPIAbAVmth2Vw33C4RdJ3V0weTvUUCRO+kaQKwPxABgNLdN8Yqkc18P4nZRfZb69cWODokWMyLLpAxESMOpwNlchTv4sDI45VkfJsdHtI5ggHFL6WBxIZYFhVomBTxxqsjMykhsICmn1bORp3jLDiwmsIYh4Xt/tETny7u6wUY7bAT4Vj5ZT12uHDuVZWUGSxtZQwwRcyuJFQZCrGLaMRwjzwuo79ciuzb9nHD+IRXIhR7G5tvDIBKZYMkagcsfEhCnbKlT1G1Spw4JWxm0l43EOKxs5DGeeFTqBwNTIukg74HTz6HrXravMXCeQp4xYXsdxEO/mj0sykiF2yQz6xpJVlIx5sBitJ5y45ecMtyXvPtAuAYF72NIZIpHQ/eq8QwVU7lSNsjxVGWNtRITvcrPC+ZZ77mjNvLIkXeaCATpaC3BJDAbaWIYjPQyetb9WG9g3KRS6kuH30QIB1AVp/GB03IhCsfTvRt51uVdFVsVOlxrjEVpBJPM2mONdRP8gPVicADzJArzFzPzE9/dSXMg0l8BUznu41+Fc/iT6ljWj9vfH8m3s1PT7+T5bqgOPfU2/6KmskrnzS/ie57M6dV3X9j8d8Ak+W9aXwbsCWe3hmaXDSxpIRnoXUMRt7mqLy3wU3l5b2wXUJJAX6gCJTqckjp4QRXq1VwMDYCrYVSsy9qZdU1BeP9Mi7cYwLvhrD4j9oUn2AjOP4n8aqDuFBJIAHUnYCrj242Enf2M6xtJGpkiIX82STSE2z1Y7D9n5V0+FchKifauJsAkYMhtxgxIFB3lP8ApG89I2ztv0q7xPJLYwwdXDBid83siA4bwea6jMwZbW0X4riYEErjrGhABHTDEgE7DeoO+53W0mMXC2CxkKHuWjDzztsWJMo2XOwUADbPpiVHNCcTuWlu0m+w258EaIzQp6PPoOc6R0AI28hnNPtbl7K8LK0lqjFsOsayOsTHIKaiA3h04ZWGQcg71oqhtH8nJkyTzPVkf28Epc8S4yx1NNeIpB0s7vAjBc7+Iqv8f5VceRuR7biMXe3lxLdToxEifadaISSQcrv4lHkxGx39Kja3KXDO1vbGd1XMl3xCXWqDfDFciJemyuZM4xg757fB+LTxzMLF3u7rTo1ovd2kKnGdMY0q2/RnVV21aScEZycpKrEVFO6NVuOPcP4QIbUER62wI0yxTWfjkLNqC58yST5AgbZtc3Utrx68SG5FsZXJBeING5fDhGB+EZYgMP8AGou+7POISLJNLH308hDZ79danO+oEYYkbABtsdOgrrR23EJpZ2ntbiaaeEQhniKqCNADMSoXwqmx23wSfWIR0u0y03qVNG18qcxyTNLBcqiXMGksIydDxuPC66jkb5BB6betWOsi5lkks2tpIZ3/AKxaJIdCIJBchQM61PTxbhvbYZGRY+XeerkSRw8St+4aXCxzKQY3kPRWCkhGby3x7DrXdjypqmceTE07XBeqh+beYVsbSW4I1FBhV/SdjhR8snJ9gamKjuYOBR3lu9vLnRIBkqcMCCCCPcEA77Vu7rYwXzKGIRa27T3R769uV0+IAu8ki+GCMAHCAnTgbdT0wBVeJciz2VyguZJGl7uN4JFfxERBQ8a51HUgPhHTwoB8WBZeBcatLC7MV1FcXnEYdkdZDOp1Y2jV2HdNpOWDDbS3i6ZdpXPEd3amCa2ltruJ45YyxDRopbSXMkWdtJYYwN8YJIArxoaoT97dvk7XutjqW/aRxOArGs8d0W8Kh4VYnAzqBiZWZWjw67MW1Mu7LXJxTmSa9njFy1jfWq5ZYILuO2DSAYBkW6YSkAFjpG34YqK4VyjHeoILKJ52dl77iEkZWOIast3WrHiHTSu/XrnI78vF5ljVJrmO5u1d4Dby2MVzMHiJBKv4WKEaW1P5eZwauqk7SojjkkL1bMJ4OFrjBLK3GYUhXG/wrcspXOcjSPlvUbx7mpUtjDrt4rMDDW3DdTd4xHwS3RQRqCR4imosARvnNdKZp7iRbYWxNx1MUPDrSLQD8MjTEyFRnzwBv16Vo/KfZDFFpmvnN5cAf6QloYzjoqN8WPVh6EKtVemO7LGdck8DN7bnVDcXCGRitvGXitYAWz8bsqnfcAMxAA6k13OOdksltFNcyJbi3jKytD30jS6EzmNJmjAGvOMENuFwa3aaZIkLMyxog3JIVVHzOwFZ5zVzOLrugsbPb94HijU/e8QlTxIEQja2VhraRtjoUjb4qRnJytCia7Kghs2cMTPLIZLgFGQxzOqnRpYAhVTQB5EbjY1aeJcQSCGSaQ6Y41Z2PoqjJ+vtUXyhwN7aFjM+u4nczTEfCHYAaV/VRVVB66c+dUXtw4vI/dWELBRIO+nJGfu1cBB9XDHHnoHvnqva2IRcmooyXjvGGu7qa5fIMzlgD1VBsi/uoAK6VSUvLbKhKyF2G+CoAb2GNwaiQrS6EiBaSYqiKOpZiAB/HFcTTlI+phkhixVVaUa72AcvA9/fN5kwRfsjDO31OkZ9m9a2Wovlfga2dpBbpjESKpI/ObqzfvOS31qUrsSpUfL5JucnJ+Sldqv/AFa2/wDHWv8A7lfHOXATe2U1uraGkAwx6AqysM43wdOPrTtSjDf1aCMg8Sg2/dlqZFdeFWmjmyOmjHL+C6hMTR8KkiuoyF1QIrwTqfiR+66owGRnJB8/OomZpIrd4+IcOuVsxIWiYkh7fWfhV2ABXfYbf5bwy5Hp71kXEpFtWnhuIYbu4eOVWuBKZ7pFEbnvDE4IhVQclQy4zsSBVJ4lEss0mU215etrpw1iWkZSWa1uGCO6DH5ORDg+edwRtV5sOC8SeJUVrfh8X6ECFpB8zkjOPMNnavvhXIMVxctFqaKSOGQpNF4WSROIXSBsAgHKKFwfIbEYGJmTgnGovAv2O4A6SMXjY/tKCBn5bVi4t8Gnexp1J0Ro4DxC2INtdi5Bzqjus9c7aWXJ8ztkDbz8vtk4vNgYt7RT1YZlkHyG6fy+dVniMV7PHI9xdupVJX7qEaIx3a3wxlSC3is+pzkP7b3mDsbtnSNvtF4MhWIE43yAcbptUKDZOTPCHJEwWdnwrXLPOXnfGZJSHmYdMIo8Wn169Bk4FfsHL15xXEk5NpaBkZISoMsyq2dTnUChI6fPYHqafwLsiuLuaVpG7mFJZE1OdcrlHKkAA9dviJA9M1vMEWlVXJOkAZY5Y4GMk+Z9TW+LFe8imTNtUT7Jqn9pfOx4dbDQCZptSxtjwoQBljnYkZGF8z7A1cKhebuCm5tWVAplQrLFqAI72M6lBB8mwUPsxrpldbHMqvcxfs05htbY3EtzJiZsaSQzMy7lsEA+ItjOTvWj9nfForm7lvJZoYleM28Fu00fePGG1s8iZyCSNlPQavLBM7wmO2u7ZJPs8OHUa0MSHQ4xqRsr8StkEH0qoc6ca4bZMIksbWeXIEiiKNVjB8iwjJ7w+SgEjqcbZ8yWBNuV7s3WbxRbIIYrbi9vHZuRHcxzvNAjaoF0AaZFQHEbF/CSMA/PrUO0ONIuNhoJJhJLB9+LVFkkjZcYaRMNlSmnIwDsDVYfilk51DgTHPmss4U+WwWIDy9K4ZL7hWfvOF3ETAZKrcOBjJ3HeaSenp1p2fVlu58if5S7Q14a9wGglnE8msXMsggeUKqjSRNgHSSfhOcMMirC3bPLOTHbQRrIcFfHJcuR5/d2senV6apAPXzxyL2RcNYA91LuM4MsgO+OoJyCPT51Hc39n9ja8OuHXvU0xkqO/kK6yRpGktg5fTsRU9hFe6iE/ra5uoJLyaQtGjBYjcx6++m8QC29sh7kNq8OWEhyOuxFar2d8mm0hE1x95fTDVNK51ONRz3YY7hV2yBsSCfTGRXvME00ts1nphtrRQINcYYs4XT3hjbbPXSTuPi6k1M2fP3E4t/tSTfqzQIAfrEVYf8AGocoRdHZj6XNOOqjcmbAJPQV55v+Mm8uJrs5Amf7sHqsKeFB9QC5xtlzU9zP2xs9hLBJbNDNMndd4sitENfhZhuHHhJIGCemfWqTDx+3wAJAAMAZVh/MdKrkdrY6+igoTbybNepJSSBQWPQDJ+Q3rtdgfLv2i8e7dfBbLhM9O9kJ3G2DpTV8iyGq9zRelYdC7tKdIA6keePXOw/erfuzrlMcOsIocfeEd5KfWVgNXTyXAUeyimJbWT7Qy+8oL7/v2LNSlK1PLKT2ndeG/wD7KD+5LUjdXSxxtI5wiKWY+iqMk/gK6fPjk3HDI9IIN0zn27uCX/5E/QV3Ly0WWN43+GRWRsdcMCDj3wa6sPDMMvJS+YoL+5s5ZzK1jHhO7hTHfFWdPFLIN1bST92uPIMetT3B+HxpwkMkaK0loGkIRQZGaHJLnHiJJJJOc5NR/HouJG2eBUgugQoWQuYZdmB8aEFCdhuGXO+w6VzcKmvxaRwtaW4CwrGRJdNk6VCHUI4WG4BOAx22zmop3uc8lJx+598k3LSXEzMckxJvgD/tN4fL3Jq5Cs35LmnspHW7t5wO7RO9jVp0dllmbP3QZ8ESjqARjcb1Yn5rllytraylv9Zco0ESn3DjvW+Srj3HlEVtRTNCUsjaKDNxWBH++kSPwTJh2HiCtxhMgHr4mRcerqPMVc+Hdo1ktpbs0ytK0Uf3MRMsusoMqETxZztuBXNy5ylFaK2yySyO0kkpQAsznJAG+lB5Lkjz6kmpsKOvmBj5D0+XtVo4mjfJU0k/BD8AidnnneMwCdlZYWwHUKuC8gUlRI56geSpnfOJmlK3SpUQKUpUgrnE+Xpkle4sZUjllx3kcoLQSkDAYhfEkmMDUvXzHnVP47yyZpHkuuG3AdsF5LG4jkVyBue6fBzgDyydvPrqdKzljTJTMFuuV+HKfHe3MPok1hJrGOu6gA75qT5fh4JbzRu17JI6lWUSQyRx6wdmIEQJAIyAzED3raNR9TXxJEG3YA/MA/zqnZ+ZbV+/qKpddqHDYxn7UjeyK7H+C/zrPeZObX4rMIwjR2cJDFG2aV99JbHTY505OB55NS3arzAsj/Yoe7IRlMo0n7yTUMRZXfCr43x0wozUFwywEMaoN8bk+rHqf+fauXPLTsj0fZ/SrJLW1sjsgUr9qI5h4gUQRr8cmR+yvmf8B/wriSs+jlLSrIjiN2JpS3VV8Kf4n6n+AriNfirgYHQVxXc2lSfPoPmar8T2NlWLG3L6ssvZNwUXnFolYgxW+qbSSN9BGAoPUd4VJHoDXp+vJ3Jd+/Dby2uJE0r4JSSM6raQmJiApyfiJA9V/H1fHIGAIOQRkH1BruSrY+RyS1ScvU+qUpQoUjmpg3F7BSPghupAc+bCNOnsNX9qpioTmLfjdpjfTaXBPsC6AE+gJ2qbrsw/Cc+XkUpStjMUpSgFKUoBSlKAUpSgFKUoBVY5+5sNlbju8G4l1LED0XSMs7b/AAou/wAyvlmpXjPHo7dGdyPACzeigev+XU1hXG7uXil0ZJCVUbaSuDCoLaYwDtqb42O/Ub+VZZZ6ImuHE8slFEZwniShmkMcrYzj87B0anYkkZdgpJOOgNTH/wBSRg4ZZUOceKM9Rj0yc7j8R61+JyvDvkyMTuSXO5PU7Y65NfT8uREggyKQcgiRs5GMHJz00j8B6V5cpRk7Z9FixZ8UdMaOeLjcDdJU+px/exVZueICWRpCQAfCoJGyDp+J3ruX3AArRRhyyyOCQwXUAqnJDbHGNsfL0qbi4NCowIkx7qCfxbJqrUUtjfHLLKXvJbf2VgNnpX1wPgrcQvobVDjW2Cf0VAy7fRQfw967XM9ukIR4wFLZUgAAHA64HmKnuwe8EXFE1YxOksSk+TgLJ1x5hSOozn6G2KFPUc/X9S3HtefP+F/7XOUogLGdVwkTpauqjYwPsoOOgVhj9/5Va+zHiBk4fGjHMluWt365zEcKTn1j0N+9Uhzrwn7TYXEWMsY2KddpEGpDtk7OqnHnVD7J+M5u5FOwvLeK4UeQkj8Eg+eGT+zW3k8lK4fQ1elKVJmUG8TVx6Qn/R2Eaj37ydmOfqv86n6rnCRq4txVyejW0YHlhYSfxyxqx124vhObJ8QpSlalBSlKAUpSgFKUoBSuOadUGWIHzqLuuPeUY+p/wH+dCCUnuFQZY4FQ15xwtsnhHr5/8KjpZmY5Ykn3qF5n46LWIHUqySHTGW+FcY1OR5hARt5sVHmal0lbCtukVXn/AI60kgtYgSobDEYGZ1wdJJ/NjBDMP0sA9K/LK17tcZ1EkszHqzHcsfcmo/gdj1nZcPIBjfJ04G5J31ufET71L14+fLrkfUdB03ahqfLFKV1OKXJSJiPiPhX9pth/E5+lc63PQk9KtnBZ/eTPLjZPu098HxH+1t9Kkq4bS2EaKg6KMfP3+p3rrcbv+5hZx8XRfmf8tz9Kty9ii/5w1S+rK7x8tc3aQRjU2pY1HrI5A/mQPpVq4zyc/DL1Yo/EYYUvY3yfFLEFDgH0MiE49CB6GnYPy0bjiP2hxmO2BfJGQZW2Xr5jxP8ANRWpdqPDgJbO6x8DtA23lOvgz7d4oH/mV1VSo+fc+5luXkvFheLNEkqEFJFV1I3BDAEfwNYUwbhl23Uf1dc94PDnVZXJOcAbE6Gb5FfbFaN2T37G1ktnOWtJTGuephYB4ifLGklR+xXY5y7OY+ISLIZpIW7vuZNAQ95EW1FTrBwfiww6auh6FyZp6G0/oW8UrjtrcRoqLnCKFGTk4UYGT9K5KkzM85dk18Q4q4B0m5jQE+bRQhW/jj8RVkqq8huWPEGI68RufFnOsAqB8sAAVaq7sfwo5Z/ExSlK0KilfEkyr8RA+Zrpy8ajHQlvkP8AE4oQd+lQc3H2PwqB8966M967/ExPt0H4CpoWT83FI1/OyfRd/wCW1Rtzx1jsg0j1O5/yFRdKmiLP1nJOScn1NflKVJB1+I8QSCJ5ZCQiDJwMn0AA9SSAPcis0uLhry4dmY6G0mRCPyYR20Qg+wwz46t71Mc48cMziOFl0wTIMHcTTb+XQxxFTnrls+1Q1olxEgURI2+WPe+J2J3bcdT71wdTl/ij1eg6dSlrktl8rJmlRzcTkHW3kx+qUb+AO9fP9cn/ALvcf+mP/lXm6WfRd2P6mSdR7DvLjH5sIB/8xun4Jv8AvVxnjLeVtOT7qFH45Nc/CrdlQl/jdi7b5wT0GfZQBU1RXUptJHdqn853uXWMHZRk/tHp/D+dWm9uxFGzt0UfifID3J2qNXs8nbhc3FZiynUjxoOrxl8M581G4K48gTjBBrTFHezk6/LpjoXn+jbexvg8cHCYChyZgZnP67bY6n4QoX6Z2zip7nHgxurKaFfjK6o8/wCsQh0/31Wqj2HXwNlLbhi32eZgAfJJAHG/n4zJ+BrR63PFezMk5B4yBxGIjZL63K42/Kw+Nc53yEaVcev8Nbqm8C7M47e7FwZnkEbStDFpRUhMxYt8Iy2AxUZwAPL0uVQlSL5JKUrFKUqTM8zcscUFvCq/1lNaTK795C66lV9RB8DrgE4XOfMGrNwzmO930cUtLgnYLJFGMfLunDZ/GtpPCoTrzFH958fgXx/tbeL61HXvJNjKumSzt2H+yQEfIqAR9DWyyV4KOFmfwcw8Tz40tCvqjSqT7+NHFfD80Xn+kt5MZ/0U0b4Hy8BPyAq2Dsh4YG1Lbsp/VnuFxn0CygAewrrSdkkQ/JXl7FtgDvg6j6SIT/GtFmRR4ipvzREuS6XCY83t5cHHXBVSPrX7FzZaNnFxHt+kdP8AfAqwzdmF0pzFxJsAdJbaJ8n3ZCprqScl8WXIEllMOni76MkepADDJ9BVlnRXtM68HEIn+CWNsfourY/A12F36b/Lf+VQnHeXL2KKSW44daSpEjO7rKhyiAsSokTVsATiqjYcVspjtw2TOCxEYBwAQCQqsueo6Dzq3ej6kdqXoaVivyqNFeWHdrIRdxxkAh2a7CfLUrkfhttXZMlnKfBxGZCT0F4w6+QEuaup36fkpoLhUBzPxrSPs8TaZ5VY6xn7mNVZi5I6MQhC7jzbyGek3BY/LiVyP/60P+FcPJfJwvr2eHXI9tFMsk8zPqM2E0rFrXBOotJqPkqjG5qk50i0IWyy9nPZtb3Vr9ou4FKSxJHDEcgpEhz3moYYSSPl8qfhYbnUaje0/kK34fbpJbTXEcskixohlLxnOSxwQWGAM5z/ADrbYogoCqAFAAAAwAB0AHpisT7ZLg3F6saufuQsMagbm5uFZsD309x7YY+9cL35O3HaezKDwiz4lLF3kUVzJG2dDC1aRWwcHxAeuoefw4ruf1NxU5BtroD1Fk+fi/Z/R3/h716Q5f4Mtraw264xDGqZxjJA3P1OT9akMVGlehp/6Mi21P8ALPJUz3yKTJ38e3hL2xVWfUPDnR+hlvmpHvUTNxWcoG75iCdwCRg77beWN/rXsuvNvOvL7W3FrtY1XxFLqJceE+IOfC2x8SsvmOo9qUkFlyS2t/llo7K+yYTRC74kpl16WhidmIC4PicZwdWRhT5Dfrgazx/hQuLSe36CWJ4x6DUpA/AkVz8K4itxBFMmdEqLIueuHAIz7712qkxbb5MT7FuKGOeNSQFvIpARg/l4JHYDPlmJ36/oD0rbKwu4YWXEWGQv2biIlwfzbe62Jzt4fvW8zjAB6VulQi+Rbp/IUpSpMxSlKAUpSgFKUoBSlKAjeZog1ncqwyrQSgj1BjbNedeRz98nmXSUH2wYT/z869G8wf8AVLj/AGMn9xq858mgC6iA/wBWx+pitif4kmqy4Onp/i/BtfZJbFeDWiuOqMcddnkdh/ukbVP3nLtrL+Vt4ZMAjxxI2AevUVDdl05bhduT5d4v0SaRR/ugVaqsc7K9/wBHnDf+42v/AKKf5VK8K4NBbIUt4o4UJ1FY1CgsQBnA88AD6Cu5ShB0+McTS2glnk+CJGc+pCjOB7np9ayzkbgrXN/G827W+q6mwetzcE6V33wo1n5KnlVh7UeI6jb2gI0uTPNv0jgIKgr+i0pX6Rt9O52W8M02ZuWH3l43fnI3EZGIlz5gRgH5u2Kjyar3YN+pcqUpUmQrKu2Dh+i94ddDYF2t365IfdRjpjOv+H01WqR2ycKabhUrICZIGSdceXdt4j9Iy5+lC0XTTPrsmvi1k0DdbSaSEb5+72eP3xocKM/o1dayXs044v2/0W+tkdd9jLBnIxjr3b4/crWqhcE5FUmjOe0Ts6murj7Ra91rkgNvJ3jFceIFZAVRslfPz8K46Vf7FXEaCUqZAq6yoIUvgaiM74zmuelSVvwKUpQgUpSgFKUoBSlKAUpSgOnxlAbeYFgoMbgseigqdzjyHWvM/IMmqeM4I8EgHvpSBT/EV6jdAQQQCDsQehBrxtx5zFdziMlAsrhQnhCjJG2Om221Q1aNcc9Ds9Mdk8q/YCqn8ncXKY38OJmIG/swP1q5Vm3YAgHCc4GWmkJPmT4Rv67DFaTUmbdsUpShBkHMvKHEZ7u4DQl1upVjE6SJphtQcAaHYMGVNZPhwWc7nNa3bWyxoqIAqIoVQNgFUYAHyFclKFnJukKUpQqK47iBXRkYZVgVI9QRgj8K5KUB534a7cOdgcl+F3ZO+MtbyEqcftRux+g9q9EA1567TIgeZEQgFJfs4kXHhk6fEOjbAdfQV6FxSqLylqoUpShQUpSgFKUoD//Z"/>
          <p:cNvSpPr>
            <a:spLocks noChangeAspect="1" noChangeArrowheads="1"/>
          </p:cNvSpPr>
          <p:nvPr/>
        </p:nvSpPr>
        <p:spPr bwMode="auto">
          <a:xfrm>
            <a:off x="63500" y="-1152525"/>
            <a:ext cx="19240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120246"/>
            <a:ext cx="2587625" cy="3202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24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Faire le ménage!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5105400"/>
            <a:ext cx="2406118" cy="19002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7361" y="4685549"/>
            <a:ext cx="82296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Faire la vaisselle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3074" name="Picture 2" descr="http://4.bp.blogspot.com/_5ZDq70JvMsY/TE6VRpa5p2I/AAAAAAAABXU/G2JNhxlr3v8/s1600/wash%2Bdish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028" y="1221846"/>
            <a:ext cx="19050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662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Faire le ménage!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5105400"/>
            <a:ext cx="2406118" cy="19002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7361" y="4685549"/>
            <a:ext cx="82296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Faire les devoirs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4098" name="Picture 2" descr="http://www.englishexercises.org/makeagame/my_documents/my_pictures/gallery/d/do%20homewor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24000"/>
            <a:ext cx="2667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286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Faire le ménage!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5105400"/>
            <a:ext cx="2406118" cy="19002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7361" y="4685549"/>
            <a:ext cx="82296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Repasser les vêtements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5122" name="Picture 2" descr="http://blog.mestenuesperso.fr/wp-content/uploads/2011/08/repass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107" y="1103313"/>
            <a:ext cx="3008842" cy="3334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71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Faire le ménage!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5105400"/>
            <a:ext cx="2406118" cy="19002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7361" y="4685549"/>
            <a:ext cx="82296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Faire la lessive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524000"/>
            <a:ext cx="4413852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875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Faire le ménage!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5105400"/>
            <a:ext cx="2406118" cy="19002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7361" y="4685549"/>
            <a:ext cx="82296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Faire la poussière</a:t>
            </a:r>
          </a:p>
        </p:txBody>
      </p:sp>
      <p:pic>
        <p:nvPicPr>
          <p:cNvPr id="7170" name="Picture 2" descr="http://www.thecleaningtechnicians.com/images/maid_dusting_wo9y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504" y="1295400"/>
            <a:ext cx="3693313" cy="292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59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Faire le ménage!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5105400"/>
            <a:ext cx="2406118" cy="19002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7361" y="4685549"/>
            <a:ext cx="82296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Ranger la chambre</a:t>
            </a:r>
          </a:p>
        </p:txBody>
      </p:sp>
      <p:pic>
        <p:nvPicPr>
          <p:cNvPr id="8194" name="Picture 2" descr="http://decorating.visitacasas.com/wp-content/uploads/2009/09/Cleaning-your-bedro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026" y="1318116"/>
            <a:ext cx="4349750" cy="287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66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Faire le ménage!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5105400"/>
            <a:ext cx="2406118" cy="19002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7361" y="4685549"/>
            <a:ext cx="82296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latin typeface="Kristen ITC" pitchFamily="66" charset="0"/>
              </a:rPr>
              <a:t>Laver la voiture / les vitres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55714"/>
            <a:ext cx="2865680" cy="298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 descr="http://www.countryliving.com/cm/countryliving/images/wash-windows-cloudy-days2-de-8716944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990600"/>
            <a:ext cx="2675696" cy="3418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96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135</Words>
  <Application>Microsoft Office PowerPoint</Application>
  <PresentationFormat>On-screen Show (4:3)</PresentationFormat>
  <Paragraphs>34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23</cp:revision>
  <dcterms:created xsi:type="dcterms:W3CDTF">2011-09-14T23:22:57Z</dcterms:created>
  <dcterms:modified xsi:type="dcterms:W3CDTF">2011-10-17T11:49:21Z</dcterms:modified>
</cp:coreProperties>
</file>